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74" d="100"/>
          <a:sy n="74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github.com/openearth/dfm_tools#installation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xarray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579120"/>
            <a:ext cx="7084957" cy="4505767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pip:</a:t>
            </a:r>
            <a:r>
              <a:rPr lang="nl-NL" dirty="0"/>
              <a:t> </a:t>
            </a:r>
            <a:r>
              <a:rPr lang="nl-NL" dirty="0">
                <a:hlinkClick r:id="rId4"/>
              </a:rPr>
              <a:t>https://github.com/openearth/dfm_tools#installation</a:t>
            </a:r>
            <a:endParaRPr lang="nl-NL" dirty="0"/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8dc3081-d8a1-4e92-884a-04f6ca0fc63f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http://purl.org/dc/elements/1.1/"/>
    <ds:schemaRef ds:uri="5db5d4ef-9fd2-45ea-8e34-77d63cce28d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1374</TotalTime>
  <Words>620</Words>
  <Application>Microsoft Office PowerPoint</Application>
  <PresentationFormat>Widescreen</PresentationFormat>
  <Paragraphs>112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161</cp:revision>
  <dcterms:created xsi:type="dcterms:W3CDTF">2020-02-17T13:56:38Z</dcterms:created>
  <dcterms:modified xsi:type="dcterms:W3CDTF">2022-11-15T09:42:25Z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